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1260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1A825D5-907F-4296-A380-0E272228F23D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2CCDE9E-B82E-4DAD-A37E-A4659A51AAB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825D5-907F-4296-A380-0E272228F23D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CDE9E-B82E-4DAD-A37E-A4659A51AA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825D5-907F-4296-A380-0E272228F23D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2CCDE9E-B82E-4DAD-A37E-A4659A51AA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825D5-907F-4296-A380-0E272228F23D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CDE9E-B82E-4DAD-A37E-A4659A51AAB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1A825D5-907F-4296-A380-0E272228F23D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2CCDE9E-B82E-4DAD-A37E-A4659A51AAB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825D5-907F-4296-A380-0E272228F23D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CDE9E-B82E-4DAD-A37E-A4659A51AAB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825D5-907F-4296-A380-0E272228F23D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CDE9E-B82E-4DAD-A37E-A4659A51AAB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825D5-907F-4296-A380-0E272228F23D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CDE9E-B82E-4DAD-A37E-A4659A51AAB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825D5-907F-4296-A380-0E272228F23D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CDE9E-B82E-4DAD-A37E-A4659A51AA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825D5-907F-4296-A380-0E272228F23D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2CCDE9E-B82E-4DAD-A37E-A4659A51AAB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825D5-907F-4296-A380-0E272228F23D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CDE9E-B82E-4DAD-A37E-A4659A51AAB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91A825D5-907F-4296-A380-0E272228F23D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E2CCDE9E-B82E-4DAD-A37E-A4659A51AAB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5273" y="282714"/>
            <a:ext cx="67225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SJSU PHYLLIS F. SIMPKINS INTERNATIONAL HOUSE</a:t>
            </a:r>
          </a:p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RESIDENT STATISTICS, SPRING 2015</a:t>
            </a:r>
            <a:endParaRPr lang="en-US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04800" y="1066800"/>
            <a:ext cx="6400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086600" y="2438400"/>
            <a:ext cx="1819277" cy="166199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</a:t>
            </a:r>
          </a:p>
          <a:p>
            <a:r>
              <a:rPr lang="en-US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 </a:t>
            </a:r>
            <a:r>
              <a:rPr lang="en-US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years old</a:t>
            </a:r>
            <a:r>
              <a:rPr lang="en-US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</a:t>
            </a:r>
          </a:p>
          <a:p>
            <a:r>
              <a:rPr lang="en-US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18-20 </a:t>
            </a:r>
            <a:r>
              <a:rPr lang="en-US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years old</a:t>
            </a:r>
            <a:r>
              <a:rPr lang="en-US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30</a:t>
            </a:r>
          </a:p>
          <a:p>
            <a:r>
              <a:rPr lang="en-US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21-24 </a:t>
            </a:r>
            <a:r>
              <a:rPr lang="en-US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years old</a:t>
            </a:r>
            <a:r>
              <a:rPr lang="en-US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30</a:t>
            </a:r>
          </a:p>
          <a:p>
            <a:r>
              <a:rPr lang="en-US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25-35 </a:t>
            </a:r>
            <a:r>
              <a:rPr lang="en-US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years old</a:t>
            </a:r>
            <a:r>
              <a:rPr lang="en-US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9</a:t>
            </a:r>
          </a:p>
          <a:p>
            <a:r>
              <a:rPr lang="en-US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Average age: 21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04800" y="1750874"/>
            <a:ext cx="6400800" cy="175432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Countries Represented: 28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Australia, Brazil, China, Costa Rica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Czech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Republic, England, France, Germany, Hong Kong, Hungary, India, Ireland, Japan, Malaysia, Mongolia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Nicaragua, Peru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South Korea,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Saudi Arabia, Scotland, Singapore, Spain, Taiwan, Thailand, The Netherlands, USA, Vietnam 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19314" y="1230868"/>
            <a:ext cx="6386286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Number of Residents: 70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Men: 38      Women: 32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086600" y="289679"/>
            <a:ext cx="1819277" cy="221599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Exchange: 25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I-Gateways: 13</a:t>
            </a:r>
          </a:p>
          <a:p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Degree: 32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Freshman: 13</a:t>
            </a:r>
          </a:p>
          <a:p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Sophomore: 1</a:t>
            </a:r>
          </a:p>
          <a:p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Junior: 6</a:t>
            </a:r>
          </a:p>
          <a:p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Senior: 7</a:t>
            </a:r>
          </a:p>
          <a:p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Graduate: 5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04800" y="3657600"/>
            <a:ext cx="6400800" cy="286232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SJSU Degrees: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Hospitality/Tourism and Event Management, Public Relations, International Business, Management, Marketing, Civil Engineering, Electrical Engineering, Industrial and Systems Engineering, Aerospace Engineering, Software Engineering, Industrial Design, Performance, Radio-Television-Film, Animation, Japanese, Spanish, Computer Science, Statistics, Communication Studies, Economics, Political Science, TESOL, Geology, Urban Planning, Behavioral Science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086599" y="4191000"/>
            <a:ext cx="1819277" cy="241604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Applications</a:t>
            </a:r>
          </a:p>
          <a:p>
            <a:r>
              <a:rPr lang="en-US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Applied: 33</a:t>
            </a:r>
          </a:p>
          <a:p>
            <a:r>
              <a:rPr lang="en-US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Accepted: 31</a:t>
            </a:r>
          </a:p>
          <a:p>
            <a:r>
              <a:rPr lang="en-US" sz="14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Men:16/17 Accepted</a:t>
            </a:r>
          </a:p>
          <a:p>
            <a:r>
              <a:rPr lang="en-US" sz="12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Cancelled/Unable: 2</a:t>
            </a:r>
          </a:p>
          <a:p>
            <a:r>
              <a:rPr lang="en-US" sz="14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Women:</a:t>
            </a:r>
          </a:p>
          <a:p>
            <a:r>
              <a:rPr lang="en-US" sz="14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15/16 Accepted</a:t>
            </a:r>
          </a:p>
          <a:p>
            <a:r>
              <a:rPr lang="en-US" sz="12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Cancelled: 1</a:t>
            </a:r>
          </a:p>
          <a:p>
            <a:r>
              <a:rPr lang="en-US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New: 28</a:t>
            </a:r>
          </a:p>
          <a:p>
            <a:r>
              <a:rPr lang="en-US" sz="1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Returning: 42</a:t>
            </a:r>
            <a:endParaRPr lang="en-US" sz="1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62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161</TotalTime>
  <Words>238</Words>
  <Application>Microsoft Office PowerPoint</Application>
  <PresentationFormat>On-screen Show (4:3)</PresentationFormat>
  <Paragraphs>31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Grid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Leann</cp:lastModifiedBy>
  <cp:revision>28</cp:revision>
  <dcterms:created xsi:type="dcterms:W3CDTF">2015-03-17T17:22:41Z</dcterms:created>
  <dcterms:modified xsi:type="dcterms:W3CDTF">2015-05-01T01:57:08Z</dcterms:modified>
</cp:coreProperties>
</file>